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73" r:id="rId2"/>
    <p:sldId id="276" r:id="rId3"/>
    <p:sldId id="275" r:id="rId4"/>
    <p:sldId id="274" r:id="rId5"/>
    <p:sldId id="277" r:id="rId6"/>
    <p:sldId id="280" r:id="rId7"/>
    <p:sldId id="27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nad Stevanovic" userId="908f288c-09b5-400d-a399-5eea42966e8f" providerId="ADAL" clId="{951F7E35-92AF-4199-AF57-3A57C0685936}"/>
    <pc:docChg chg="delSld">
      <pc:chgData name="Nenad Stevanovic" userId="908f288c-09b5-400d-a399-5eea42966e8f" providerId="ADAL" clId="{951F7E35-92AF-4199-AF57-3A57C0685936}" dt="2020-04-10T05:48:43.916" v="28" actId="2696"/>
      <pc:docMkLst>
        <pc:docMk/>
      </pc:docMkLst>
      <pc:sldChg chg="del">
        <pc:chgData name="Nenad Stevanovic" userId="908f288c-09b5-400d-a399-5eea42966e8f" providerId="ADAL" clId="{951F7E35-92AF-4199-AF57-3A57C0685936}" dt="2020-04-10T05:48:40.162" v="0" actId="2696"/>
        <pc:sldMkLst>
          <pc:docMk/>
          <pc:sldMk cId="840582353" sldId="278"/>
        </pc:sldMkLst>
      </pc:sldChg>
      <pc:sldChg chg="del">
        <pc:chgData name="Nenad Stevanovic" userId="908f288c-09b5-400d-a399-5eea42966e8f" providerId="ADAL" clId="{951F7E35-92AF-4199-AF57-3A57C0685936}" dt="2020-04-10T05:48:40.735" v="3" actId="2696"/>
        <pc:sldMkLst>
          <pc:docMk/>
          <pc:sldMk cId="2943640161" sldId="281"/>
        </pc:sldMkLst>
      </pc:sldChg>
      <pc:sldChg chg="del">
        <pc:chgData name="Nenad Stevanovic" userId="908f288c-09b5-400d-a399-5eea42966e8f" providerId="ADAL" clId="{951F7E35-92AF-4199-AF57-3A57C0685936}" dt="2020-04-10T05:48:40.361" v="1" actId="2696"/>
        <pc:sldMkLst>
          <pc:docMk/>
          <pc:sldMk cId="1479728982" sldId="282"/>
        </pc:sldMkLst>
      </pc:sldChg>
      <pc:sldChg chg="del">
        <pc:chgData name="Nenad Stevanovic" userId="908f288c-09b5-400d-a399-5eea42966e8f" providerId="ADAL" clId="{951F7E35-92AF-4199-AF57-3A57C0685936}" dt="2020-04-10T05:48:40.799" v="4" actId="2696"/>
        <pc:sldMkLst>
          <pc:docMk/>
          <pc:sldMk cId="1070471510" sldId="283"/>
        </pc:sldMkLst>
      </pc:sldChg>
      <pc:sldChg chg="del">
        <pc:chgData name="Nenad Stevanovic" userId="908f288c-09b5-400d-a399-5eea42966e8f" providerId="ADAL" clId="{951F7E35-92AF-4199-AF57-3A57C0685936}" dt="2020-04-10T05:48:40.524" v="2" actId="2696"/>
        <pc:sldMkLst>
          <pc:docMk/>
          <pc:sldMk cId="470881263" sldId="284"/>
        </pc:sldMkLst>
      </pc:sldChg>
      <pc:sldChg chg="del">
        <pc:chgData name="Nenad Stevanovic" userId="908f288c-09b5-400d-a399-5eea42966e8f" providerId="ADAL" clId="{951F7E35-92AF-4199-AF57-3A57C0685936}" dt="2020-04-10T05:48:41.288" v="7" actId="2696"/>
        <pc:sldMkLst>
          <pc:docMk/>
          <pc:sldMk cId="1246351126" sldId="285"/>
        </pc:sldMkLst>
      </pc:sldChg>
      <pc:sldChg chg="del">
        <pc:chgData name="Nenad Stevanovic" userId="908f288c-09b5-400d-a399-5eea42966e8f" providerId="ADAL" clId="{951F7E35-92AF-4199-AF57-3A57C0685936}" dt="2020-04-10T05:48:41.143" v="6" actId="2696"/>
        <pc:sldMkLst>
          <pc:docMk/>
          <pc:sldMk cId="1845178518" sldId="286"/>
        </pc:sldMkLst>
      </pc:sldChg>
      <pc:sldChg chg="del">
        <pc:chgData name="Nenad Stevanovic" userId="908f288c-09b5-400d-a399-5eea42966e8f" providerId="ADAL" clId="{951F7E35-92AF-4199-AF57-3A57C0685936}" dt="2020-04-10T05:48:40.992" v="5" actId="2696"/>
        <pc:sldMkLst>
          <pc:docMk/>
          <pc:sldMk cId="994354779" sldId="287"/>
        </pc:sldMkLst>
      </pc:sldChg>
      <pc:sldChg chg="del">
        <pc:chgData name="Nenad Stevanovic" userId="908f288c-09b5-400d-a399-5eea42966e8f" providerId="ADAL" clId="{951F7E35-92AF-4199-AF57-3A57C0685936}" dt="2020-04-10T05:48:41.299" v="8" actId="2696"/>
        <pc:sldMkLst>
          <pc:docMk/>
          <pc:sldMk cId="790109782" sldId="288"/>
        </pc:sldMkLst>
      </pc:sldChg>
      <pc:sldChg chg="del">
        <pc:chgData name="Nenad Stevanovic" userId="908f288c-09b5-400d-a399-5eea42966e8f" providerId="ADAL" clId="{951F7E35-92AF-4199-AF57-3A57C0685936}" dt="2020-04-10T05:48:41.479" v="10" actId="2696"/>
        <pc:sldMkLst>
          <pc:docMk/>
          <pc:sldMk cId="3791619450" sldId="289"/>
        </pc:sldMkLst>
      </pc:sldChg>
      <pc:sldChg chg="del">
        <pc:chgData name="Nenad Stevanovic" userId="908f288c-09b5-400d-a399-5eea42966e8f" providerId="ADAL" clId="{951F7E35-92AF-4199-AF57-3A57C0685936}" dt="2020-04-10T05:48:41.353" v="9" actId="2696"/>
        <pc:sldMkLst>
          <pc:docMk/>
          <pc:sldMk cId="3438227527" sldId="290"/>
        </pc:sldMkLst>
      </pc:sldChg>
      <pc:sldChg chg="del">
        <pc:chgData name="Nenad Stevanovic" userId="908f288c-09b5-400d-a399-5eea42966e8f" providerId="ADAL" clId="{951F7E35-92AF-4199-AF57-3A57C0685936}" dt="2020-04-10T05:48:41.618" v="11" actId="2696"/>
        <pc:sldMkLst>
          <pc:docMk/>
          <pc:sldMk cId="2083434952" sldId="291"/>
        </pc:sldMkLst>
      </pc:sldChg>
      <pc:sldChg chg="del">
        <pc:chgData name="Nenad Stevanovic" userId="908f288c-09b5-400d-a399-5eea42966e8f" providerId="ADAL" clId="{951F7E35-92AF-4199-AF57-3A57C0685936}" dt="2020-04-10T05:48:41.871" v="13" actId="2696"/>
        <pc:sldMkLst>
          <pc:docMk/>
          <pc:sldMk cId="1308932939" sldId="292"/>
        </pc:sldMkLst>
      </pc:sldChg>
      <pc:sldChg chg="del">
        <pc:chgData name="Nenad Stevanovic" userId="908f288c-09b5-400d-a399-5eea42966e8f" providerId="ADAL" clId="{951F7E35-92AF-4199-AF57-3A57C0685936}" dt="2020-04-10T05:48:41.677" v="12" actId="2696"/>
        <pc:sldMkLst>
          <pc:docMk/>
          <pc:sldMk cId="2881253230" sldId="293"/>
        </pc:sldMkLst>
      </pc:sldChg>
      <pc:sldChg chg="del">
        <pc:chgData name="Nenad Stevanovic" userId="908f288c-09b5-400d-a399-5eea42966e8f" providerId="ADAL" clId="{951F7E35-92AF-4199-AF57-3A57C0685936}" dt="2020-04-10T05:48:42.028" v="14" actId="2696"/>
        <pc:sldMkLst>
          <pc:docMk/>
          <pc:sldMk cId="1543553400" sldId="294"/>
        </pc:sldMkLst>
      </pc:sldChg>
      <pc:sldChg chg="del">
        <pc:chgData name="Nenad Stevanovic" userId="908f288c-09b5-400d-a399-5eea42966e8f" providerId="ADAL" clId="{951F7E35-92AF-4199-AF57-3A57C0685936}" dt="2020-04-10T05:48:42.192" v="15" actId="2696"/>
        <pc:sldMkLst>
          <pc:docMk/>
          <pc:sldMk cId="4191655154" sldId="295"/>
        </pc:sldMkLst>
      </pc:sldChg>
      <pc:sldChg chg="del">
        <pc:chgData name="Nenad Stevanovic" userId="908f288c-09b5-400d-a399-5eea42966e8f" providerId="ADAL" clId="{951F7E35-92AF-4199-AF57-3A57C0685936}" dt="2020-04-10T05:48:42.211" v="16" actId="2696"/>
        <pc:sldMkLst>
          <pc:docMk/>
          <pc:sldMk cId="3107742594" sldId="296"/>
        </pc:sldMkLst>
      </pc:sldChg>
      <pc:sldChg chg="del">
        <pc:chgData name="Nenad Stevanovic" userId="908f288c-09b5-400d-a399-5eea42966e8f" providerId="ADAL" clId="{951F7E35-92AF-4199-AF57-3A57C0685936}" dt="2020-04-10T05:48:42.701" v="20" actId="2696"/>
        <pc:sldMkLst>
          <pc:docMk/>
          <pc:sldMk cId="3468014648" sldId="297"/>
        </pc:sldMkLst>
      </pc:sldChg>
      <pc:sldChg chg="del">
        <pc:chgData name="Nenad Stevanovic" userId="908f288c-09b5-400d-a399-5eea42966e8f" providerId="ADAL" clId="{951F7E35-92AF-4199-AF57-3A57C0685936}" dt="2020-04-10T05:48:42.565" v="19" actId="2696"/>
        <pc:sldMkLst>
          <pc:docMk/>
          <pc:sldMk cId="1281495121" sldId="298"/>
        </pc:sldMkLst>
      </pc:sldChg>
      <pc:sldChg chg="del">
        <pc:chgData name="Nenad Stevanovic" userId="908f288c-09b5-400d-a399-5eea42966e8f" providerId="ADAL" clId="{951F7E35-92AF-4199-AF57-3A57C0685936}" dt="2020-04-10T05:48:42.363" v="18" actId="2696"/>
        <pc:sldMkLst>
          <pc:docMk/>
          <pc:sldMk cId="1864654598" sldId="299"/>
        </pc:sldMkLst>
      </pc:sldChg>
      <pc:sldChg chg="del">
        <pc:chgData name="Nenad Stevanovic" userId="908f288c-09b5-400d-a399-5eea42966e8f" providerId="ADAL" clId="{951F7E35-92AF-4199-AF57-3A57C0685936}" dt="2020-04-10T05:48:42.231" v="17" actId="2696"/>
        <pc:sldMkLst>
          <pc:docMk/>
          <pc:sldMk cId="3680816495" sldId="300"/>
        </pc:sldMkLst>
      </pc:sldChg>
      <pc:sldChg chg="del">
        <pc:chgData name="Nenad Stevanovic" userId="908f288c-09b5-400d-a399-5eea42966e8f" providerId="ADAL" clId="{951F7E35-92AF-4199-AF57-3A57C0685936}" dt="2020-04-10T05:48:42.885" v="21" actId="2696"/>
        <pc:sldMkLst>
          <pc:docMk/>
          <pc:sldMk cId="2934799120" sldId="301"/>
        </pc:sldMkLst>
      </pc:sldChg>
      <pc:sldChg chg="del">
        <pc:chgData name="Nenad Stevanovic" userId="908f288c-09b5-400d-a399-5eea42966e8f" providerId="ADAL" clId="{951F7E35-92AF-4199-AF57-3A57C0685936}" dt="2020-04-10T05:48:43.479" v="24" actId="2696"/>
        <pc:sldMkLst>
          <pc:docMk/>
          <pc:sldMk cId="1294531706" sldId="302"/>
        </pc:sldMkLst>
      </pc:sldChg>
      <pc:sldChg chg="del">
        <pc:chgData name="Nenad Stevanovic" userId="908f288c-09b5-400d-a399-5eea42966e8f" providerId="ADAL" clId="{951F7E35-92AF-4199-AF57-3A57C0685936}" dt="2020-04-10T05:48:43.272" v="23" actId="2696"/>
        <pc:sldMkLst>
          <pc:docMk/>
          <pc:sldMk cId="1364950272" sldId="303"/>
        </pc:sldMkLst>
      </pc:sldChg>
      <pc:sldChg chg="del">
        <pc:chgData name="Nenad Stevanovic" userId="908f288c-09b5-400d-a399-5eea42966e8f" providerId="ADAL" clId="{951F7E35-92AF-4199-AF57-3A57C0685936}" dt="2020-04-10T05:48:43.062" v="22" actId="2696"/>
        <pc:sldMkLst>
          <pc:docMk/>
          <pc:sldMk cId="472350605" sldId="304"/>
        </pc:sldMkLst>
      </pc:sldChg>
      <pc:sldChg chg="del">
        <pc:chgData name="Nenad Stevanovic" userId="908f288c-09b5-400d-a399-5eea42966e8f" providerId="ADAL" clId="{951F7E35-92AF-4199-AF57-3A57C0685936}" dt="2020-04-10T05:48:43.578" v="25" actId="2696"/>
        <pc:sldMkLst>
          <pc:docMk/>
          <pc:sldMk cId="1295822147" sldId="305"/>
        </pc:sldMkLst>
      </pc:sldChg>
      <pc:sldChg chg="del">
        <pc:chgData name="Nenad Stevanovic" userId="908f288c-09b5-400d-a399-5eea42966e8f" providerId="ADAL" clId="{951F7E35-92AF-4199-AF57-3A57C0685936}" dt="2020-04-10T05:48:43.769" v="26" actId="2696"/>
        <pc:sldMkLst>
          <pc:docMk/>
          <pc:sldMk cId="63108183" sldId="306"/>
        </pc:sldMkLst>
      </pc:sldChg>
      <pc:sldChg chg="del">
        <pc:chgData name="Nenad Stevanovic" userId="908f288c-09b5-400d-a399-5eea42966e8f" providerId="ADAL" clId="{951F7E35-92AF-4199-AF57-3A57C0685936}" dt="2020-04-10T05:48:43.910" v="27" actId="2696"/>
        <pc:sldMkLst>
          <pc:docMk/>
          <pc:sldMk cId="1718024147" sldId="307"/>
        </pc:sldMkLst>
      </pc:sldChg>
      <pc:sldChg chg="del">
        <pc:chgData name="Nenad Stevanovic" userId="908f288c-09b5-400d-a399-5eea42966e8f" providerId="ADAL" clId="{951F7E35-92AF-4199-AF57-3A57C0685936}" dt="2020-04-10T05:48:43.916" v="28" actId="2696"/>
        <pc:sldMkLst>
          <pc:docMk/>
          <pc:sldMk cId="3332522767" sldId="308"/>
        </pc:sldMkLst>
      </pc:sldChg>
    </pc:docChg>
  </pc:docChgLst>
  <pc:docChgLst>
    <pc:chgData name="Nenad Stevanovic" userId="908f288c-09b5-400d-a399-5eea42966e8f" providerId="ADAL" clId="{5DA7469D-39A2-4256-AE10-964FB9389213}"/>
    <pc:docChg chg="delSld">
      <pc:chgData name="Nenad Stevanovic" userId="908f288c-09b5-400d-a399-5eea42966e8f" providerId="ADAL" clId="{5DA7469D-39A2-4256-AE10-964FB9389213}" dt="2020-04-10T05:44:14.295" v="16" actId="2696"/>
      <pc:docMkLst>
        <pc:docMk/>
      </pc:docMkLst>
      <pc:sldChg chg="del">
        <pc:chgData name="Nenad Stevanovic" userId="908f288c-09b5-400d-a399-5eea42966e8f" providerId="ADAL" clId="{5DA7469D-39A2-4256-AE10-964FB9389213}" dt="2020-04-10T05:44:14.295" v="16" actId="2696"/>
        <pc:sldMkLst>
          <pc:docMk/>
          <pc:sldMk cId="3295690797" sldId="256"/>
        </pc:sldMkLst>
      </pc:sldChg>
      <pc:sldChg chg="del">
        <pc:chgData name="Nenad Stevanovic" userId="908f288c-09b5-400d-a399-5eea42966e8f" providerId="ADAL" clId="{5DA7469D-39A2-4256-AE10-964FB9389213}" dt="2020-04-10T05:44:14.292" v="15" actId="2696"/>
        <pc:sldMkLst>
          <pc:docMk/>
          <pc:sldMk cId="1479099152" sldId="257"/>
        </pc:sldMkLst>
      </pc:sldChg>
      <pc:sldChg chg="del">
        <pc:chgData name="Nenad Stevanovic" userId="908f288c-09b5-400d-a399-5eea42966e8f" providerId="ADAL" clId="{5DA7469D-39A2-4256-AE10-964FB9389213}" dt="2020-04-10T05:44:14.289" v="14" actId="2696"/>
        <pc:sldMkLst>
          <pc:docMk/>
          <pc:sldMk cId="1601633529" sldId="258"/>
        </pc:sldMkLst>
      </pc:sldChg>
      <pc:sldChg chg="del">
        <pc:chgData name="Nenad Stevanovic" userId="908f288c-09b5-400d-a399-5eea42966e8f" providerId="ADAL" clId="{5DA7469D-39A2-4256-AE10-964FB9389213}" dt="2020-04-10T05:44:14.287" v="13" actId="2696"/>
        <pc:sldMkLst>
          <pc:docMk/>
          <pc:sldMk cId="3784182151" sldId="259"/>
        </pc:sldMkLst>
      </pc:sldChg>
      <pc:sldChg chg="del">
        <pc:chgData name="Nenad Stevanovic" userId="908f288c-09b5-400d-a399-5eea42966e8f" providerId="ADAL" clId="{5DA7469D-39A2-4256-AE10-964FB9389213}" dt="2020-04-10T05:44:13.935" v="1" actId="2696"/>
        <pc:sldMkLst>
          <pc:docMk/>
          <pc:sldMk cId="683392902" sldId="260"/>
        </pc:sldMkLst>
      </pc:sldChg>
      <pc:sldChg chg="del">
        <pc:chgData name="Nenad Stevanovic" userId="908f288c-09b5-400d-a399-5eea42966e8f" providerId="ADAL" clId="{5DA7469D-39A2-4256-AE10-964FB9389213}" dt="2020-04-10T05:44:13.938" v="2" actId="2696"/>
        <pc:sldMkLst>
          <pc:docMk/>
          <pc:sldMk cId="1340795204" sldId="261"/>
        </pc:sldMkLst>
      </pc:sldChg>
      <pc:sldChg chg="del">
        <pc:chgData name="Nenad Stevanovic" userId="908f288c-09b5-400d-a399-5eea42966e8f" providerId="ADAL" clId="{5DA7469D-39A2-4256-AE10-964FB9389213}" dt="2020-04-10T05:44:13.939" v="3" actId="2696"/>
        <pc:sldMkLst>
          <pc:docMk/>
          <pc:sldMk cId="2337730437" sldId="262"/>
        </pc:sldMkLst>
      </pc:sldChg>
      <pc:sldChg chg="del">
        <pc:chgData name="Nenad Stevanovic" userId="908f288c-09b5-400d-a399-5eea42966e8f" providerId="ADAL" clId="{5DA7469D-39A2-4256-AE10-964FB9389213}" dt="2020-04-10T05:44:13.952" v="4" actId="2696"/>
        <pc:sldMkLst>
          <pc:docMk/>
          <pc:sldMk cId="1038078965" sldId="263"/>
        </pc:sldMkLst>
      </pc:sldChg>
      <pc:sldChg chg="del">
        <pc:chgData name="Nenad Stevanovic" userId="908f288c-09b5-400d-a399-5eea42966e8f" providerId="ADAL" clId="{5DA7469D-39A2-4256-AE10-964FB9389213}" dt="2020-04-10T05:44:13.956" v="6" actId="2696"/>
        <pc:sldMkLst>
          <pc:docMk/>
          <pc:sldMk cId="2742359056" sldId="264"/>
        </pc:sldMkLst>
      </pc:sldChg>
      <pc:sldChg chg="del">
        <pc:chgData name="Nenad Stevanovic" userId="908f288c-09b5-400d-a399-5eea42966e8f" providerId="ADAL" clId="{5DA7469D-39A2-4256-AE10-964FB9389213}" dt="2020-04-10T05:44:13.954" v="5" actId="2696"/>
        <pc:sldMkLst>
          <pc:docMk/>
          <pc:sldMk cId="2145314868" sldId="265"/>
        </pc:sldMkLst>
      </pc:sldChg>
      <pc:sldChg chg="del">
        <pc:chgData name="Nenad Stevanovic" userId="908f288c-09b5-400d-a399-5eea42966e8f" providerId="ADAL" clId="{5DA7469D-39A2-4256-AE10-964FB9389213}" dt="2020-04-10T05:44:13.958" v="7" actId="2696"/>
        <pc:sldMkLst>
          <pc:docMk/>
          <pc:sldMk cId="94123339" sldId="266"/>
        </pc:sldMkLst>
      </pc:sldChg>
      <pc:sldChg chg="del">
        <pc:chgData name="Nenad Stevanovic" userId="908f288c-09b5-400d-a399-5eea42966e8f" providerId="ADAL" clId="{5DA7469D-39A2-4256-AE10-964FB9389213}" dt="2020-04-10T05:44:14.118" v="9" actId="2696"/>
        <pc:sldMkLst>
          <pc:docMk/>
          <pc:sldMk cId="345747645" sldId="267"/>
        </pc:sldMkLst>
      </pc:sldChg>
      <pc:sldChg chg="del">
        <pc:chgData name="Nenad Stevanovic" userId="908f288c-09b5-400d-a399-5eea42966e8f" providerId="ADAL" clId="{5DA7469D-39A2-4256-AE10-964FB9389213}" dt="2020-04-10T05:44:13.961" v="8" actId="2696"/>
        <pc:sldMkLst>
          <pc:docMk/>
          <pc:sldMk cId="2448467564" sldId="268"/>
        </pc:sldMkLst>
      </pc:sldChg>
      <pc:sldChg chg="del">
        <pc:chgData name="Nenad Stevanovic" userId="908f288c-09b5-400d-a399-5eea42966e8f" providerId="ADAL" clId="{5DA7469D-39A2-4256-AE10-964FB9389213}" dt="2020-04-10T05:44:14.282" v="10" actId="2696"/>
        <pc:sldMkLst>
          <pc:docMk/>
          <pc:sldMk cId="3070008296" sldId="269"/>
        </pc:sldMkLst>
      </pc:sldChg>
      <pc:sldChg chg="del">
        <pc:chgData name="Nenad Stevanovic" userId="908f288c-09b5-400d-a399-5eea42966e8f" providerId="ADAL" clId="{5DA7469D-39A2-4256-AE10-964FB9389213}" dt="2020-04-10T05:44:14.284" v="11" actId="2696"/>
        <pc:sldMkLst>
          <pc:docMk/>
          <pc:sldMk cId="674564649" sldId="270"/>
        </pc:sldMkLst>
      </pc:sldChg>
      <pc:sldChg chg="del">
        <pc:chgData name="Nenad Stevanovic" userId="908f288c-09b5-400d-a399-5eea42966e8f" providerId="ADAL" clId="{5DA7469D-39A2-4256-AE10-964FB9389213}" dt="2020-04-10T05:44:14.285" v="12" actId="2696"/>
        <pc:sldMkLst>
          <pc:docMk/>
          <pc:sldMk cId="2558701986" sldId="271"/>
        </pc:sldMkLst>
      </pc:sldChg>
      <pc:sldChg chg="del">
        <pc:chgData name="Nenad Stevanovic" userId="908f288c-09b5-400d-a399-5eea42966e8f" providerId="ADAL" clId="{5DA7469D-39A2-4256-AE10-964FB9389213}" dt="2020-04-10T05:44:13.933" v="0" actId="2696"/>
        <pc:sldMkLst>
          <pc:docMk/>
          <pc:sldMk cId="984117040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D0A68F-7805-4240-B1F0-372B64D1B6B9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9A5E1-7A4E-4621-9B82-B77B207C0F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2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8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849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646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42844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879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751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897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20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04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87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5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8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647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06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5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218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147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3A73D8A-9B29-424B-B47D-27472F2BDEC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2868BB61-4126-461A-9896-7A805675A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200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5043C-3D8D-4F4C-B196-003B3792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650121"/>
          </a:xfrm>
        </p:spPr>
        <p:txBody>
          <a:bodyPr>
            <a:normAutofit/>
          </a:bodyPr>
          <a:lstStyle/>
          <a:p>
            <a:r>
              <a:rPr lang="sr-Latn-RS" sz="3200" b="1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Ravnomerno pravolinijsko kretanje</a:t>
            </a:r>
            <a:br>
              <a:rPr lang="sr-Latn-RS" sz="3200" b="1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endParaRPr lang="en-US" sz="3200" b="1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222577-49E3-408D-A684-A2B469A6956B}"/>
                  </a:ext>
                </a:extLst>
              </p:cNvPr>
              <p:cNvSpPr txBox="1"/>
              <p:nvPr/>
            </p:nvSpPr>
            <p:spPr>
              <a:xfrm>
                <a:off x="913774" y="1698220"/>
                <a:ext cx="10364451" cy="47080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Wingdings" panose="05000000000000000000" pitchFamily="2" charset="2"/>
                  <a:buChar char="Ø"/>
                </a:pPr>
                <a:r>
                  <a:rPr lang="en-US" sz="2800" dirty="0"/>
                  <a:t>Telo se </a:t>
                </a:r>
                <a:r>
                  <a:rPr lang="en-US" sz="2800" dirty="0" err="1"/>
                  <a:t>kreće</a:t>
                </a:r>
                <a:r>
                  <a:rPr lang="en-US" sz="2800" dirty="0"/>
                  <a:t> </a:t>
                </a:r>
                <a:r>
                  <a:rPr lang="en-US" sz="2800" dirty="0" err="1"/>
                  <a:t>ravnomerno</a:t>
                </a:r>
                <a:r>
                  <a:rPr lang="en-US" sz="2800" dirty="0"/>
                  <a:t> </a:t>
                </a:r>
                <a:r>
                  <a:rPr lang="en-US" sz="2800" dirty="0" err="1"/>
                  <a:t>pravolinijski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ako</a:t>
                </a:r>
                <a:r>
                  <a:rPr lang="en-US" sz="2800" dirty="0"/>
                  <a:t> po </a:t>
                </a:r>
                <a:r>
                  <a:rPr lang="en-US" sz="2800" dirty="0" err="1"/>
                  <a:t>pravoj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putanji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prelazi</a:t>
                </a:r>
                <a:r>
                  <a:rPr lang="en-US" sz="2800" dirty="0"/>
                  <a:t> </a:t>
                </a:r>
                <a:r>
                  <a:rPr lang="en-US" sz="2800" dirty="0" err="1"/>
                  <a:t>jednake</a:t>
                </a:r>
                <a:r>
                  <a:rPr lang="en-US" sz="2800" dirty="0"/>
                  <a:t> </a:t>
                </a:r>
                <a:r>
                  <a:rPr lang="en-US" sz="2800" dirty="0" err="1"/>
                  <a:t>puteve</a:t>
                </a:r>
                <a:r>
                  <a:rPr lang="en-US" sz="2800" dirty="0"/>
                  <a:t> u </a:t>
                </a:r>
                <a:r>
                  <a:rPr lang="en-US" sz="2800" dirty="0" err="1"/>
                  <a:t>jednakim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vremenskim</a:t>
                </a:r>
                <a:r>
                  <a:rPr lang="en-US" sz="2800" dirty="0"/>
                  <a:t> </a:t>
                </a:r>
                <a:r>
                  <a:rPr lang="en-US" sz="2800" dirty="0" err="1"/>
                  <a:t>intervalim</a:t>
                </a:r>
                <a:r>
                  <a:rPr lang="sr-Latn-RS" sz="2800" dirty="0"/>
                  <a:t>a.</a:t>
                </a:r>
              </a:p>
              <a:p>
                <a:pPr marL="571500" indent="-571500">
                  <a:buFont typeface="Wingdings" panose="05000000000000000000" pitchFamily="2" charset="2"/>
                  <a:buChar char="§"/>
                </a:pPr>
                <a:r>
                  <a:rPr lang="sr-Latn-RS" sz="2800" dirty="0"/>
                  <a:t>Kod ravnomernog pravolinijskog kretanja vektor brzine ima uvek isti pravac i isti intenzitet, dok je ubrzanje jednako nuli.</a:t>
                </a:r>
              </a:p>
              <a:p>
                <a:pPr marL="571500" indent="-571500">
                  <a:buFont typeface="Wingdings" panose="05000000000000000000" pitchFamily="2" charset="2"/>
                  <a:buChar char="§"/>
                </a:pPr>
                <a:r>
                  <a:rPr lang="sr-Latn-RS" sz="2800" dirty="0"/>
                  <a:t>Intenzitet trenutne brzine jednak je srednjoj brzini.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𝑠𝑟</m:t>
                          </m:r>
                        </m:sub>
                      </m:sSub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sr-Latn-RS" sz="2800" dirty="0"/>
              </a:p>
              <a:p>
                <a:pPr marL="571500" indent="-571500">
                  <a:buFont typeface="Wingdings" panose="05000000000000000000" pitchFamily="2" charset="2"/>
                  <a:buChar char="§"/>
                </a:pPr>
                <a:r>
                  <a:rPr lang="sr-Latn-RS" sz="2800" dirty="0"/>
                  <a:t>Put koji telo pređe za vreme </a:t>
                </a:r>
                <a14:m>
                  <m:oMath xmlns:m="http://schemas.openxmlformats.org/officeDocument/2006/math">
                    <m:r>
                      <a:rPr lang="sr-Latn-R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sr-Latn-R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sr-Latn-RS" sz="2800" dirty="0"/>
                  <a:t> konstantnom brzinom </a:t>
                </a:r>
                <a14:m>
                  <m:oMath xmlns:m="http://schemas.openxmlformats.org/officeDocument/2006/math">
                    <m:r>
                      <a:rPr lang="sr-Latn-RS" sz="2800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r-Latn-RS" sz="2800" dirty="0"/>
                  <a:t> određuje se preko formule: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sr-Latn-RS" sz="28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sr-Latn-RS" sz="28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RS" sz="28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sr-Latn-R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sr-Latn-RS" sz="280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sr-Latn-RS" sz="2800" dirty="0"/>
                  <a:t>.</a:t>
                </a:r>
              </a:p>
              <a:p>
                <a:pPr marL="571500" indent="-571500">
                  <a:buFont typeface="Wingdings" panose="05000000000000000000" pitchFamily="2" charset="2"/>
                  <a:buChar char="§"/>
                </a:pPr>
                <a:endParaRPr lang="sr-Latn-R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A222577-49E3-408D-A684-A2B469A695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4" y="1698220"/>
                <a:ext cx="10364451" cy="4708084"/>
              </a:xfrm>
              <a:prstGeom prst="rect">
                <a:avLst/>
              </a:prstGeom>
              <a:blipFill>
                <a:blip r:embed="rId2"/>
                <a:stretch>
                  <a:fillRect l="-1059" t="-1425" r="-2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1731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>
            <a:extLst>
              <a:ext uri="{FF2B5EF4-FFF2-40B4-BE49-F238E27FC236}">
                <a16:creationId xmlns:a16="http://schemas.microsoft.com/office/drawing/2014/main" id="{E1408BAF-1350-4BC5-9C72-82A08BB07B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0E67B53-E530-4CC6-B1E7-4CCC1FD632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68C6385-AF19-4CB9-BE39-5D655C3B0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>
            <a:extLst>
              <a:ext uri="{FF2B5EF4-FFF2-40B4-BE49-F238E27FC236}">
                <a16:creationId xmlns:a16="http://schemas.microsoft.com/office/drawing/2014/main" id="{6BE4FBEF-7878-4089-B7C3-592ECF84E3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EBAD377-B9BC-4824-B162-C01FD6E5E87B}"/>
              </a:ext>
            </a:extLst>
          </p:cNvPr>
          <p:cNvSpPr txBox="1"/>
          <p:nvPr/>
        </p:nvSpPr>
        <p:spPr>
          <a:xfrm>
            <a:off x="6673932" y="4397027"/>
            <a:ext cx="4986444" cy="4455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cap="all" dirty="0" err="1">
                <a:latin typeface="+mj-lt"/>
                <a:ea typeface="+mj-ea"/>
                <a:cs typeface="+mj-cs"/>
              </a:rPr>
              <a:t>Zavisnost</a:t>
            </a:r>
            <a:r>
              <a:rPr lang="en-US" sz="2000" cap="all" dirty="0">
                <a:latin typeface="+mj-lt"/>
                <a:ea typeface="+mj-ea"/>
                <a:cs typeface="+mj-cs"/>
              </a:rPr>
              <a:t> </a:t>
            </a:r>
            <a:r>
              <a:rPr lang="en-US" sz="2000" cap="all" dirty="0" err="1">
                <a:latin typeface="+mj-lt"/>
                <a:ea typeface="+mj-ea"/>
                <a:cs typeface="+mj-cs"/>
              </a:rPr>
              <a:t>brzine</a:t>
            </a:r>
            <a:r>
              <a:rPr lang="en-US" sz="2000" cap="all" dirty="0">
                <a:latin typeface="+mj-lt"/>
                <a:ea typeface="+mj-ea"/>
                <a:cs typeface="+mj-cs"/>
              </a:rPr>
              <a:t> od </a:t>
            </a:r>
            <a:r>
              <a:rPr lang="en-US" sz="2000" cap="all" dirty="0" err="1">
                <a:latin typeface="+mj-lt"/>
                <a:ea typeface="+mj-ea"/>
                <a:cs typeface="+mj-cs"/>
              </a:rPr>
              <a:t>vremena</a:t>
            </a:r>
            <a:endParaRPr lang="en-US" sz="2000" cap="all" dirty="0">
              <a:latin typeface="+mj-lt"/>
              <a:ea typeface="+mj-ea"/>
              <a:cs typeface="+mj-cs"/>
            </a:endParaRPr>
          </a:p>
        </p:txBody>
      </p:sp>
      <p:pic>
        <p:nvPicPr>
          <p:cNvPr id="7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26DBCCBB-0A22-4C6F-A4F6-8758F19490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22" y="693497"/>
            <a:ext cx="4745268" cy="3618959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83F4DF48-E81C-4E0B-AC29-2C79EF20FC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9352" y="571657"/>
            <a:ext cx="5055603" cy="3788102"/>
          </a:xfrm>
          <a:prstGeom prst="rect">
            <a:avLst/>
          </a:prstGeom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D07B6DE-7663-4467-ABD7-8B76677D9D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706"/>
          <a:stretch/>
        </p:blipFill>
        <p:spPr>
          <a:xfrm>
            <a:off x="0" y="-1"/>
            <a:ext cx="12192000" cy="283191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140EF84-918C-4BAE-895D-6EED3719D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414" t="45274" b="-1"/>
          <a:stretch/>
        </p:blipFill>
        <p:spPr>
          <a:xfrm>
            <a:off x="8219138" y="3104866"/>
            <a:ext cx="3972862" cy="3753134"/>
          </a:xfrm>
          <a:prstGeom prst="rect">
            <a:avLst/>
          </a:prstGeom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2F530D6D-BE2B-4E64-ADE8-7265F633ED14}"/>
              </a:ext>
            </a:extLst>
          </p:cNvPr>
          <p:cNvSpPr txBox="1"/>
          <p:nvPr/>
        </p:nvSpPr>
        <p:spPr>
          <a:xfrm>
            <a:off x="861034" y="4397027"/>
            <a:ext cx="4986444" cy="50264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cap="all" dirty="0" err="1">
                <a:latin typeface="+mj-lt"/>
                <a:ea typeface="+mj-ea"/>
                <a:cs typeface="+mj-cs"/>
              </a:rPr>
              <a:t>Zavisnost</a:t>
            </a:r>
            <a:r>
              <a:rPr lang="en-US" sz="2000" cap="all" dirty="0">
                <a:latin typeface="+mj-lt"/>
                <a:ea typeface="+mj-ea"/>
                <a:cs typeface="+mj-cs"/>
              </a:rPr>
              <a:t> </a:t>
            </a:r>
            <a:r>
              <a:rPr lang="sr-Latn-RS" sz="2000" cap="all" dirty="0">
                <a:latin typeface="+mj-lt"/>
                <a:ea typeface="+mj-ea"/>
                <a:cs typeface="+mj-cs"/>
              </a:rPr>
              <a:t>pređenog puta</a:t>
            </a:r>
            <a:r>
              <a:rPr lang="en-US" sz="2000" cap="all" dirty="0">
                <a:latin typeface="+mj-lt"/>
                <a:ea typeface="+mj-ea"/>
                <a:cs typeface="+mj-cs"/>
              </a:rPr>
              <a:t> od </a:t>
            </a:r>
            <a:r>
              <a:rPr lang="en-US" sz="2000" cap="all" dirty="0" err="1">
                <a:latin typeface="+mj-lt"/>
                <a:ea typeface="+mj-ea"/>
                <a:cs typeface="+mj-cs"/>
              </a:rPr>
              <a:t>vremena</a:t>
            </a:r>
            <a:endParaRPr lang="en-US" sz="2000" cap="all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27963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00155-B93F-490C-A757-4322D1677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sr-Latn-RS" sz="2800" b="1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Ravnomerno promenljivo pravolinijsko kretanje</a:t>
            </a:r>
            <a:endParaRPr lang="en-US" sz="2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5B2155-FEB7-427E-B61E-1BF8A2724055}"/>
              </a:ext>
            </a:extLst>
          </p:cNvPr>
          <p:cNvSpPr txBox="1"/>
          <p:nvPr/>
        </p:nvSpPr>
        <p:spPr>
          <a:xfrm>
            <a:off x="913775" y="1231642"/>
            <a:ext cx="1036445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b="1" dirty="0"/>
              <a:t>Ravnomerno promenljivo pravolinijsko kretanje </a:t>
            </a:r>
            <a:r>
              <a:rPr lang="sr-Latn-RS" sz="2800" dirty="0"/>
              <a:t>– kretanje po pravoj liniji sa konstantnim ubrzanjem.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Latn-RS" sz="2800" b="1" dirty="0"/>
              <a:t>Ravnomerno ubrzano kretanje </a:t>
            </a:r>
            <a:r>
              <a:rPr lang="sr-Latn-RS" sz="2800" dirty="0"/>
              <a:t>– brzina i ubrzanje imaju isti pravac i isti smer.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sr-Latn-RS" sz="2800" b="1" dirty="0"/>
              <a:t>Ravnomerno usporeno kretanje </a:t>
            </a:r>
            <a:r>
              <a:rPr lang="sr-Latn-RS" sz="2800" dirty="0"/>
              <a:t>– brzina i ubrzanje imaju isti pravac i suprotan smer, i tada ubrzanje ima negativan predznak.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sr-Latn-RS" sz="2800" dirty="0"/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US" sz="28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ECAE094-80DD-4BA0-A696-5363BDA2DF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4574"/>
          <a:stretch/>
        </p:blipFill>
        <p:spPr>
          <a:xfrm>
            <a:off x="2735444" y="4126901"/>
            <a:ext cx="6721112" cy="18758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68871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6AB78D-87A9-43F9-866C-E0359B81E5A5}"/>
                  </a:ext>
                </a:extLst>
              </p:cNvPr>
              <p:cNvSpPr txBox="1"/>
              <p:nvPr/>
            </p:nvSpPr>
            <p:spPr>
              <a:xfrm>
                <a:off x="5422574" y="1525555"/>
                <a:ext cx="2151936" cy="80945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sr-Latn-RS" sz="2800" b="0" i="1" smtClean="0">
                              <a:latin typeface="Cambria Math" panose="02040503050406030204" pitchFamily="18" charset="0"/>
                            </a:rPr>
                            <m:t>𝑠𝑟</m:t>
                          </m:r>
                        </m:sub>
                      </m:sSub>
                      <m:r>
                        <a:rPr lang="sr-Latn-RS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R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num>
                        <m:den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sr-Latn-RS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36AB78D-87A9-43F9-866C-E0359B81E5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2574" y="1525555"/>
                <a:ext cx="2151936" cy="8094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16C01E-C7EB-44DF-A781-436EEA073AD1}"/>
                  </a:ext>
                </a:extLst>
              </p:cNvPr>
              <p:cNvSpPr txBox="1"/>
              <p:nvPr/>
            </p:nvSpPr>
            <p:spPr>
              <a:xfrm>
                <a:off x="913774" y="875751"/>
                <a:ext cx="10364451" cy="59400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2800" dirty="0"/>
                  <a:t>Trenutno ubrzanje jednako je srednjem ubrzanju u bilo kom vremenskom intervalu.</a:t>
                </a:r>
              </a:p>
              <a:p>
                <a:endParaRPr lang="sr-Latn-RS" sz="2800" dirty="0"/>
              </a:p>
              <a:p>
                <a:endParaRPr lang="sr-Latn-RS" sz="2800" dirty="0"/>
              </a:p>
              <a:p>
                <a:endParaRPr lang="sr-Latn-RS" sz="2800" dirty="0"/>
              </a:p>
              <a:p>
                <a:r>
                  <a:rPr lang="sr-Latn-RS" sz="4000" b="1" dirty="0">
                    <a:solidFill>
                      <a:schemeClr val="tx2"/>
                    </a:solidFill>
                  </a:rPr>
                  <a:t>Gde su:</a:t>
                </a:r>
              </a:p>
              <a:p>
                <a14:m>
                  <m:oMath xmlns:m="http://schemas.openxmlformats.org/officeDocument/2006/math">
                    <m:r>
                      <a:rPr lang="sr-Latn-RS" sz="40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r-Latn-RS" sz="4000" dirty="0"/>
                  <a:t> – brzina u trenutku </a:t>
                </a:r>
                <a14:m>
                  <m:oMath xmlns:m="http://schemas.openxmlformats.org/officeDocument/2006/math">
                    <m:r>
                      <a:rPr lang="sr-Latn-RS" sz="40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sr-Latn-RS" sz="4000" dirty="0"/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R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4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r-Latn-RS" sz="4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RS" sz="4000" dirty="0"/>
                  <a:t> – brzina u početnom trenutku,</a:t>
                </a:r>
              </a:p>
              <a:p>
                <a14:m>
                  <m:oMath xmlns:m="http://schemas.openxmlformats.org/officeDocument/2006/math">
                    <m:r>
                      <a:rPr lang="sr-Latn-RS" sz="4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RS" sz="4000" dirty="0"/>
                  <a:t> – ubrzanje, </a:t>
                </a:r>
              </a:p>
              <a:p>
                <a:r>
                  <a:rPr lang="sr-Latn-RS" sz="4000" dirty="0"/>
                  <a:t>(+) – za ubrzano kretanje,</a:t>
                </a:r>
              </a:p>
              <a:p>
                <a:r>
                  <a:rPr lang="sr-Latn-RS" sz="4000" dirty="0"/>
                  <a:t>(–) – za usporeno kretanje.</a:t>
                </a:r>
                <a:endParaRPr lang="en-US" sz="4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2416C01E-C7EB-44DF-A781-436EEA073A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4" y="875751"/>
                <a:ext cx="10364451" cy="5940088"/>
              </a:xfrm>
              <a:prstGeom prst="rect">
                <a:avLst/>
              </a:prstGeom>
              <a:blipFill>
                <a:blip r:embed="rId3"/>
                <a:stretch>
                  <a:fillRect l="-2118" t="-1129" r="-1529" b="-34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E3CFC2E-8AE2-4499-96C1-A9342CD372E6}"/>
                  </a:ext>
                </a:extLst>
              </p:cNvPr>
              <p:cNvSpPr txBox="1"/>
              <p:nvPr/>
            </p:nvSpPr>
            <p:spPr>
              <a:xfrm>
                <a:off x="5135733" y="2479662"/>
                <a:ext cx="2810513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sr-Latn-RS" sz="4000" b="1" i="1" smtClean="0">
                          <a:latin typeface="Cambria Math" panose="02040503050406030204" pitchFamily="18" charset="0"/>
                        </a:rPr>
                        <m:t>𝒗</m:t>
                      </m:r>
                      <m:r>
                        <a:rPr lang="sr-Latn-R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40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4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sr-Latn-RS" sz="40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r-Latn-R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sr-Latn-RS" sz="4000" b="1" i="1" smtClean="0">
                          <a:latin typeface="Cambria Math" panose="02040503050406030204" pitchFamily="18" charset="0"/>
                        </a:rPr>
                        <m:t>𝒂𝒕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E3CFC2E-8AE2-4499-96C1-A9342CD372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5733" y="2479662"/>
                <a:ext cx="2810513" cy="6155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903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68AC74-9433-4B45-AFD0-FDEBD55238C3}"/>
                  </a:ext>
                </a:extLst>
              </p:cNvPr>
              <p:cNvSpPr txBox="1"/>
              <p:nvPr/>
            </p:nvSpPr>
            <p:spPr>
              <a:xfrm>
                <a:off x="4485334" y="545842"/>
                <a:ext cx="3221331" cy="12469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RS" sz="4000" b="1" i="1" smtClean="0">
                          <a:latin typeface="Cambria Math" panose="02040503050406030204" pitchFamily="18" charset="0"/>
                        </a:rPr>
                        <m:t>𝒔</m:t>
                      </m:r>
                      <m:r>
                        <a:rPr lang="sr-Latn-R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sr-Latn-RS" sz="40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sr-Latn-RS" sz="4000" b="1" i="1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b>
                          <m:r>
                            <a:rPr lang="sr-Latn-RS" sz="4000" b="1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  <m:r>
                        <a:rPr lang="sr-Latn-RS" sz="4000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sr-Latn-RS" sz="4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f>
                        <m:fPr>
                          <m:ctrlPr>
                            <a:rPr lang="sr-Latn-R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RS" sz="4000" b="1" i="1">
                              <a:latin typeface="Cambria Math" panose="02040503050406030204" pitchFamily="18" charset="0"/>
                            </a:rPr>
                            <m:t>𝒂</m:t>
                          </m:r>
                          <m:sSup>
                            <m:sSupPr>
                              <m:ctrlPr>
                                <a:rPr lang="sr-Latn-R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RS" sz="4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sr-Latn-RS" sz="40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sr-Latn-RS" sz="40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168AC74-9433-4B45-AFD0-FDEBD55238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5334" y="545842"/>
                <a:ext cx="3221331" cy="124694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3FC2B0C-B1F3-4538-A477-B25BAB234121}"/>
                  </a:ext>
                </a:extLst>
              </p:cNvPr>
              <p:cNvSpPr/>
              <p:nvPr/>
            </p:nvSpPr>
            <p:spPr>
              <a:xfrm>
                <a:off x="913773" y="1792786"/>
                <a:ext cx="10364451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RS" sz="4000" b="1" dirty="0">
                    <a:solidFill>
                      <a:schemeClr val="tx2"/>
                    </a:solidFill>
                  </a:rPr>
                  <a:t>Gde su:</a:t>
                </a:r>
              </a:p>
              <a:p>
                <a14:m>
                  <m:oMath xmlns:m="http://schemas.openxmlformats.org/officeDocument/2006/math">
                    <m:r>
                      <a:rPr lang="sr-Latn-RS" sz="4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sr-Latn-RS" sz="4000" dirty="0"/>
                  <a:t> – pređeni put u trenutku </a:t>
                </a:r>
                <a14:m>
                  <m:oMath xmlns:m="http://schemas.openxmlformats.org/officeDocument/2006/math">
                    <m:r>
                      <a:rPr lang="sr-Latn-RS" sz="40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sr-Latn-RS" sz="4000" dirty="0"/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R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4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r-Latn-RS" sz="4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RS" sz="4000" dirty="0"/>
                  <a:t> – brzina u početnom trenutku,</a:t>
                </a:r>
              </a:p>
              <a:p>
                <a14:m>
                  <m:oMath xmlns:m="http://schemas.openxmlformats.org/officeDocument/2006/math">
                    <m:r>
                      <a:rPr lang="sr-Latn-RS" sz="4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RS" sz="4000" dirty="0"/>
                  <a:t> – ubrzanje, </a:t>
                </a:r>
              </a:p>
              <a:p>
                <a:r>
                  <a:rPr lang="sr-Latn-RS" sz="4000" dirty="0"/>
                  <a:t>(+) – za ubrzano kretanje,</a:t>
                </a:r>
              </a:p>
              <a:p>
                <a:r>
                  <a:rPr lang="sr-Latn-RS" sz="4000" dirty="0"/>
                  <a:t>(–) – za usporeno kretanje.</a:t>
                </a:r>
                <a:endParaRPr lang="en-US" sz="40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23FC2B0C-B1F3-4538-A477-B25BAB23412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3" y="1792786"/>
                <a:ext cx="10364451" cy="3785652"/>
              </a:xfrm>
              <a:prstGeom prst="rect">
                <a:avLst/>
              </a:prstGeom>
              <a:blipFill>
                <a:blip r:embed="rId3"/>
                <a:stretch>
                  <a:fillRect l="-2118" t="-2899" b="-59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20426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6583141-1D65-4EB2-84E0-D81CBC3AE31D}"/>
              </a:ext>
            </a:extLst>
          </p:cNvPr>
          <p:cNvSpPr txBox="1"/>
          <p:nvPr/>
        </p:nvSpPr>
        <p:spPr>
          <a:xfrm>
            <a:off x="913774" y="1099364"/>
            <a:ext cx="1036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4000" b="1" dirty="0"/>
              <a:t>Veza brzine i pređenog puta:</a:t>
            </a:r>
            <a:endParaRPr lang="en-US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9855C3-AFF3-49D9-BF7B-8075804BBBE0}"/>
                  </a:ext>
                </a:extLst>
              </p:cNvPr>
              <p:cNvSpPr txBox="1"/>
              <p:nvPr/>
            </p:nvSpPr>
            <p:spPr>
              <a:xfrm>
                <a:off x="913774" y="2476617"/>
                <a:ext cx="10364452" cy="4401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RS" sz="4000" b="1" dirty="0">
                    <a:solidFill>
                      <a:schemeClr val="tx2"/>
                    </a:solidFill>
                  </a:rPr>
                  <a:t>Gde su:</a:t>
                </a:r>
              </a:p>
              <a:p>
                <a14:m>
                  <m:oMath xmlns:m="http://schemas.openxmlformats.org/officeDocument/2006/math">
                    <m:r>
                      <a:rPr lang="sr-Latn-RS" sz="40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sr-Latn-RS" sz="4000" dirty="0"/>
                  <a:t> – brzina nakon prelaska puta </a:t>
                </a:r>
                <a14:m>
                  <m:oMath xmlns:m="http://schemas.openxmlformats.org/officeDocument/2006/math">
                    <m:r>
                      <a:rPr lang="sr-Latn-RS" sz="4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sr-Latn-RS" sz="4000" dirty="0"/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sr-Latn-RS" sz="4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RS" sz="4000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sr-Latn-RS" sz="40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sr-Latn-RS" sz="4000" dirty="0"/>
                  <a:t> – brzina u početnom trenutku,</a:t>
                </a:r>
              </a:p>
              <a:p>
                <a14:m>
                  <m:oMath xmlns:m="http://schemas.openxmlformats.org/officeDocument/2006/math">
                    <m:r>
                      <a:rPr lang="sr-Latn-RS" sz="40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RS" sz="4000" dirty="0"/>
                  <a:t> – ubrzanje, </a:t>
                </a:r>
              </a:p>
              <a:p>
                <a14:m>
                  <m:oMath xmlns:m="http://schemas.openxmlformats.org/officeDocument/2006/math">
                    <m:r>
                      <a:rPr lang="sr-Latn-RS" sz="4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sr-Latn-RS" sz="4000" dirty="0"/>
                  <a:t> </a:t>
                </a:r>
                <a14:m>
                  <m:oMath xmlns:m="http://schemas.openxmlformats.org/officeDocument/2006/math">
                    <m:r>
                      <a:rPr lang="sr-Latn-RS" sz="40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sr-Latn-RS" sz="4000" dirty="0"/>
                  <a:t> pređeni put,</a:t>
                </a:r>
              </a:p>
              <a:p>
                <a:r>
                  <a:rPr lang="sr-Latn-RS" sz="4000" dirty="0"/>
                  <a:t>(+) – za ubrzano kretanje,</a:t>
                </a:r>
              </a:p>
              <a:p>
                <a:r>
                  <a:rPr lang="sr-Latn-RS" sz="4000" dirty="0"/>
                  <a:t>(–) – za usporeno kretanje.</a:t>
                </a:r>
                <a:endParaRPr lang="en-US" sz="4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9855C3-AFF3-49D9-BF7B-8075804BB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774" y="2476617"/>
                <a:ext cx="10364452" cy="4401205"/>
              </a:xfrm>
              <a:prstGeom prst="rect">
                <a:avLst/>
              </a:prstGeom>
              <a:blipFill>
                <a:blip r:embed="rId2"/>
                <a:stretch>
                  <a:fillRect l="-2118" t="-2493" b="-4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E69F60-5A42-49C2-A01D-FE33E385D8D5}"/>
                  </a:ext>
                </a:extLst>
              </p:cNvPr>
              <p:cNvSpPr txBox="1"/>
              <p:nvPr/>
            </p:nvSpPr>
            <p:spPr>
              <a:xfrm>
                <a:off x="4270308" y="1859196"/>
                <a:ext cx="3651384" cy="62946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RS" sz="4000" b="1" i="1" smtClean="0">
                              <a:latin typeface="Cambria Math" panose="02040503050406030204" pitchFamily="18" charset="0"/>
                            </a:rPr>
                            <m:t>𝒗</m:t>
                          </m:r>
                        </m:e>
                        <m:sup>
                          <m:r>
                            <a:rPr lang="sr-Latn-R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RS" sz="4000" b="1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sr-Latn-RS" sz="40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sr-Latn-RS" sz="40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sr-Latn-RS" sz="4000" b="1" i="1" smtClean="0">
                                  <a:latin typeface="Cambria Math" panose="02040503050406030204" pitchFamily="18" charset="0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sr-Latn-RS" sz="4000" b="1" i="1" smtClean="0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</m:e>
                        <m:sup>
                          <m:r>
                            <a:rPr lang="sr-Latn-RS" sz="40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sr-Latn-R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sr-Latn-R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sr-Latn-RS" sz="4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𝒂𝒔</m:t>
                      </m:r>
                    </m:oMath>
                  </m:oMathPara>
                </a14:m>
                <a:endParaRPr lang="en-US" sz="4000" b="1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66E69F60-5A42-49C2-A01D-FE33E385D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0308" y="1859196"/>
                <a:ext cx="3651384" cy="62946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5449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object, clock, skiing, man&#10;&#10;Description automatically generated">
            <a:extLst>
              <a:ext uri="{FF2B5EF4-FFF2-40B4-BE49-F238E27FC236}">
                <a16:creationId xmlns:a16="http://schemas.microsoft.com/office/drawing/2014/main" id="{ABD5A175-9050-4275-9989-B396B5D66B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83" b="-5383"/>
          <a:stretch/>
        </p:blipFill>
        <p:spPr>
          <a:xfrm>
            <a:off x="1054359" y="693116"/>
            <a:ext cx="3666931" cy="37114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Picture 9" descr="A picture containing object, clock, drawing&#10;&#10;Description automatically generated">
            <a:extLst>
              <a:ext uri="{FF2B5EF4-FFF2-40B4-BE49-F238E27FC236}">
                <a16:creationId xmlns:a16="http://schemas.microsoft.com/office/drawing/2014/main" id="{769DC74D-0133-4040-8B17-478C3BBDDD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191"/>
          <a:stretch/>
        </p:blipFill>
        <p:spPr>
          <a:xfrm>
            <a:off x="5151017" y="693116"/>
            <a:ext cx="6736184" cy="35125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C99AE85-4529-4824-9F6A-EF033AB54BCA}"/>
              </a:ext>
            </a:extLst>
          </p:cNvPr>
          <p:cNvSpPr txBox="1"/>
          <p:nvPr/>
        </p:nvSpPr>
        <p:spPr>
          <a:xfrm>
            <a:off x="1340888" y="4204528"/>
            <a:ext cx="31809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 Narrow" panose="020B0606020202030204" pitchFamily="34" charset="0"/>
              </a:rPr>
              <a:t>Zavisnost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r>
              <a:rPr lang="en-US" sz="2000" dirty="0" err="1">
                <a:latin typeface="Arial Narrow" panose="020B0606020202030204" pitchFamily="34" charset="0"/>
              </a:rPr>
              <a:t>brzine</a:t>
            </a:r>
            <a:r>
              <a:rPr lang="en-US" sz="2000" dirty="0">
                <a:latin typeface="Arial Narrow" panose="020B0606020202030204" pitchFamily="34" charset="0"/>
              </a:rPr>
              <a:t> od </a:t>
            </a:r>
            <a:r>
              <a:rPr lang="en-US" sz="2000" dirty="0" err="1">
                <a:latin typeface="Arial Narrow" panose="020B0606020202030204" pitchFamily="34" charset="0"/>
              </a:rPr>
              <a:t>vremena</a:t>
            </a: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94E110F-2D8B-4162-A698-C02FD117FE86}"/>
              </a:ext>
            </a:extLst>
          </p:cNvPr>
          <p:cNvSpPr txBox="1"/>
          <p:nvPr/>
        </p:nvSpPr>
        <p:spPr>
          <a:xfrm>
            <a:off x="6409353" y="4204528"/>
            <a:ext cx="5701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Arial Narrow" panose="020B0606020202030204" pitchFamily="34" charset="0"/>
              </a:rPr>
              <a:t>Zavisnost</a:t>
            </a:r>
            <a:r>
              <a:rPr lang="en-US" sz="2000" dirty="0">
                <a:latin typeface="Arial Narrow" panose="020B0606020202030204" pitchFamily="34" charset="0"/>
              </a:rPr>
              <a:t> pre</a:t>
            </a:r>
            <a:r>
              <a:rPr lang="sr-Latn-RS" sz="2000" dirty="0">
                <a:latin typeface="Arial Narrow" panose="020B0606020202030204" pitchFamily="34" charset="0"/>
              </a:rPr>
              <a:t>đenog puta i ubrzanja</a:t>
            </a:r>
            <a:r>
              <a:rPr lang="en-US" sz="2000" dirty="0">
                <a:latin typeface="Arial Narrow" panose="020B0606020202030204" pitchFamily="34" charset="0"/>
              </a:rPr>
              <a:t> od </a:t>
            </a:r>
            <a:r>
              <a:rPr lang="en-US" sz="2000" dirty="0" err="1">
                <a:latin typeface="Arial Narrow" panose="020B0606020202030204" pitchFamily="34" charset="0"/>
              </a:rPr>
              <a:t>vremena</a:t>
            </a:r>
            <a:endParaRPr lang="en-US" sz="2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799793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Algerian</vt:lpstr>
      <vt:lpstr>Arial</vt:lpstr>
      <vt:lpstr>Arial Narrow</vt:lpstr>
      <vt:lpstr>Calibri</vt:lpstr>
      <vt:lpstr>Cambria Math</vt:lpstr>
      <vt:lpstr>Tw Cen MT</vt:lpstr>
      <vt:lpstr>Wingdings</vt:lpstr>
      <vt:lpstr>Droplet</vt:lpstr>
      <vt:lpstr>Ravnomerno pravolinijsko kretanje </vt:lpstr>
      <vt:lpstr>PowerPoint Presentation</vt:lpstr>
      <vt:lpstr>Ravnomerno promenljivo pravolinijsko kretanje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Kinematika</dc:title>
  <dc:creator>elektromagnetizam lab</dc:creator>
  <cp:lastModifiedBy>Nenad Stevanovic</cp:lastModifiedBy>
  <cp:revision>1</cp:revision>
  <dcterms:created xsi:type="dcterms:W3CDTF">2020-04-09T19:25:26Z</dcterms:created>
  <dcterms:modified xsi:type="dcterms:W3CDTF">2020-04-10T05:48:46Z</dcterms:modified>
</cp:coreProperties>
</file>